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5" r:id="rId15"/>
    <p:sldId id="271" r:id="rId16"/>
    <p:sldId id="272" r:id="rId17"/>
    <p:sldId id="274" r:id="rId18"/>
    <p:sldId id="270" r:id="rId19"/>
  </p:sldIdLst>
  <p:sldSz cx="18288000" cy="10287000"/>
  <p:notesSz cx="10287000" cy="18288000"/>
  <p:embeddedFontLst>
    <p:embeddedFont>
      <p:font typeface="Microsoft YaHei UI" panose="020B0503020204020204" pitchFamily="34" charset="-122"/>
      <p:regular r:id="rId21"/>
      <p:bold r:id="rId22"/>
    </p:embeddedFont>
    <p:embeddedFont>
      <p:font typeface="MiSans" panose="020B0604020202020204" charset="-122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72E14-ACBF-4FFF-9A54-0357E3A00615}" v="17" dt="2025-12-31T08:51:29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a S D" userId="9351700fd5a0be97" providerId="LiveId" clId="{5226EBC6-AEF0-4673-9614-7398D1CD6D43}"/>
    <pc:docChg chg="undo custSel addSld delSld modSld sldOrd">
      <pc:chgData name="Pooja S D" userId="9351700fd5a0be97" providerId="LiveId" clId="{5226EBC6-AEF0-4673-9614-7398D1CD6D43}" dt="2025-12-31T08:59:19.004" v="262" actId="22"/>
      <pc:docMkLst>
        <pc:docMk/>
      </pc:docMkLst>
      <pc:sldChg chg="addSp delSp modSp mod">
        <pc:chgData name="Pooja S D" userId="9351700fd5a0be97" providerId="LiveId" clId="{5226EBC6-AEF0-4673-9614-7398D1CD6D43}" dt="2025-12-31T08:45:20.397" v="142" actId="14100"/>
        <pc:sldMkLst>
          <pc:docMk/>
          <pc:sldMk cId="0" sldId="256"/>
        </pc:sldMkLst>
        <pc:graphicFrameChg chg="add mod modGraphic">
          <ac:chgData name="Pooja S D" userId="9351700fd5a0be97" providerId="LiveId" clId="{5226EBC6-AEF0-4673-9614-7398D1CD6D43}" dt="2025-12-31T08:45:20.397" v="142" actId="14100"/>
          <ac:graphicFrameMkLst>
            <pc:docMk/>
            <pc:sldMk cId="0" sldId="256"/>
            <ac:graphicFrameMk id="5" creationId="{1D79F5DC-4EB4-2480-EC33-E58F078A78AD}"/>
          </ac:graphicFrameMkLst>
        </pc:graphicFrameChg>
        <pc:picChg chg="add del mod">
          <ac:chgData name="Pooja S D" userId="9351700fd5a0be97" providerId="LiveId" clId="{5226EBC6-AEF0-4673-9614-7398D1CD6D43}" dt="2025-12-16T07:20:31.144" v="77" actId="14100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Pooja S D" userId="9351700fd5a0be97" providerId="LiveId" clId="{5226EBC6-AEF0-4673-9614-7398D1CD6D43}" dt="2025-12-16T07:11:47.545" v="6" actId="14100"/>
          <ac:picMkLst>
            <pc:docMk/>
            <pc:sldMk cId="0" sldId="256"/>
            <ac:picMk id="4" creationId="{9EED14B2-D2A7-03AC-69E1-4192979A046D}"/>
          </ac:picMkLst>
        </pc:picChg>
        <pc:picChg chg="add mod">
          <ac:chgData name="Pooja S D" userId="9351700fd5a0be97" providerId="LiveId" clId="{5226EBC6-AEF0-4673-9614-7398D1CD6D43}" dt="2025-12-16T07:24:02.596" v="94" actId="1076"/>
          <ac:picMkLst>
            <pc:docMk/>
            <pc:sldMk cId="0" sldId="256"/>
            <ac:picMk id="7" creationId="{C97B4987-E393-F7B7-DBC9-8F3707C0DC7B}"/>
          </ac:picMkLst>
        </pc:picChg>
      </pc:sldChg>
      <pc:sldChg chg="mod ord modShow">
        <pc:chgData name="Pooja S D" userId="9351700fd5a0be97" providerId="LiveId" clId="{5226EBC6-AEF0-4673-9614-7398D1CD6D43}" dt="2025-12-19T07:44:20.856" v="126" actId="729"/>
        <pc:sldMkLst>
          <pc:docMk/>
          <pc:sldMk cId="0" sldId="257"/>
        </pc:sldMkLst>
      </pc:sldChg>
      <pc:sldChg chg="addSp modSp mod">
        <pc:chgData name="Pooja S D" userId="9351700fd5a0be97" providerId="LiveId" clId="{5226EBC6-AEF0-4673-9614-7398D1CD6D43}" dt="2025-12-16T07:12:08.376" v="9" actId="14100"/>
        <pc:sldMkLst>
          <pc:docMk/>
          <pc:sldMk cId="0" sldId="258"/>
        </pc:sldMkLst>
        <pc:picChg chg="add mod">
          <ac:chgData name="Pooja S D" userId="9351700fd5a0be97" providerId="LiveId" clId="{5226EBC6-AEF0-4673-9614-7398D1CD6D43}" dt="2025-12-16T07:12:08.376" v="9" actId="14100"/>
          <ac:picMkLst>
            <pc:docMk/>
            <pc:sldMk cId="0" sldId="258"/>
            <ac:picMk id="4" creationId="{DDEE718C-3648-F009-8076-5681B0B3DCCC}"/>
          </ac:picMkLst>
        </pc:picChg>
      </pc:sldChg>
      <pc:sldChg chg="addSp modSp mod">
        <pc:chgData name="Pooja S D" userId="9351700fd5a0be97" providerId="LiveId" clId="{5226EBC6-AEF0-4673-9614-7398D1CD6D43}" dt="2025-12-31T08:54:42.209" v="232" actId="1440"/>
        <pc:sldMkLst>
          <pc:docMk/>
          <pc:sldMk cId="0" sldId="263"/>
        </pc:sldMkLst>
        <pc:picChg chg="add mod">
          <ac:chgData name="Pooja S D" userId="9351700fd5a0be97" providerId="LiveId" clId="{5226EBC6-AEF0-4673-9614-7398D1CD6D43}" dt="2025-12-31T08:54:42.209" v="232" actId="1440"/>
          <ac:picMkLst>
            <pc:docMk/>
            <pc:sldMk cId="0" sldId="263"/>
            <ac:picMk id="3" creationId="{0F9C752D-D834-2F16-C557-A97ADB55D27E}"/>
          </ac:picMkLst>
        </pc:picChg>
      </pc:sldChg>
      <pc:sldChg chg="addSp modSp mod">
        <pc:chgData name="Pooja S D" userId="9351700fd5a0be97" providerId="LiveId" clId="{5226EBC6-AEF0-4673-9614-7398D1CD6D43}" dt="2025-12-16T07:12:58.383" v="14" actId="14100"/>
        <pc:sldMkLst>
          <pc:docMk/>
          <pc:sldMk cId="0" sldId="264"/>
        </pc:sldMkLst>
        <pc:picChg chg="add mod">
          <ac:chgData name="Pooja S D" userId="9351700fd5a0be97" providerId="LiveId" clId="{5226EBC6-AEF0-4673-9614-7398D1CD6D43}" dt="2025-12-16T07:12:58.383" v="14" actId="14100"/>
          <ac:picMkLst>
            <pc:docMk/>
            <pc:sldMk cId="0" sldId="264"/>
            <ac:picMk id="4" creationId="{C1342C93-BD0A-C5CC-7967-CC894958D1FE}"/>
          </ac:picMkLst>
        </pc:picChg>
      </pc:sldChg>
      <pc:sldChg chg="addSp modSp mod">
        <pc:chgData name="Pooja S D" userId="9351700fd5a0be97" providerId="LiveId" clId="{5226EBC6-AEF0-4673-9614-7398D1CD6D43}" dt="2025-12-31T08:49:47.431" v="181" actId="1076"/>
        <pc:sldMkLst>
          <pc:docMk/>
          <pc:sldMk cId="0" sldId="265"/>
        </pc:sldMkLst>
        <pc:spChg chg="add mod">
          <ac:chgData name="Pooja S D" userId="9351700fd5a0be97" providerId="LiveId" clId="{5226EBC6-AEF0-4673-9614-7398D1CD6D43}" dt="2025-12-31T08:49:47.431" v="181" actId="1076"/>
          <ac:spMkLst>
            <pc:docMk/>
            <pc:sldMk cId="0" sldId="265"/>
            <ac:spMk id="5" creationId="{A8B2F01B-8C94-1664-712F-6D7854AE9F29}"/>
          </ac:spMkLst>
        </pc:spChg>
        <pc:picChg chg="add mod">
          <ac:chgData name="Pooja S D" userId="9351700fd5a0be97" providerId="LiveId" clId="{5226EBC6-AEF0-4673-9614-7398D1CD6D43}" dt="2025-12-31T08:48:07.520" v="151" actId="14100"/>
          <ac:picMkLst>
            <pc:docMk/>
            <pc:sldMk cId="0" sldId="265"/>
            <ac:picMk id="4" creationId="{92B3957D-EADB-A5FB-90B9-D8299C401109}"/>
          </ac:picMkLst>
        </pc:picChg>
      </pc:sldChg>
      <pc:sldChg chg="addSp modSp mod">
        <pc:chgData name="Pooja S D" userId="9351700fd5a0be97" providerId="LiveId" clId="{5226EBC6-AEF0-4673-9614-7398D1CD6D43}" dt="2025-12-16T07:13:17.801" v="17" actId="14100"/>
        <pc:sldMkLst>
          <pc:docMk/>
          <pc:sldMk cId="0" sldId="266"/>
        </pc:sldMkLst>
        <pc:picChg chg="add mod">
          <ac:chgData name="Pooja S D" userId="9351700fd5a0be97" providerId="LiveId" clId="{5226EBC6-AEF0-4673-9614-7398D1CD6D43}" dt="2025-12-16T07:13:17.801" v="17" actId="14100"/>
          <ac:picMkLst>
            <pc:docMk/>
            <pc:sldMk cId="0" sldId="266"/>
            <ac:picMk id="4" creationId="{8B2BD630-BF8A-A925-96BF-493E406D2286}"/>
          </ac:picMkLst>
        </pc:picChg>
      </pc:sldChg>
      <pc:sldChg chg="addSp modSp mod">
        <pc:chgData name="Pooja S D" userId="9351700fd5a0be97" providerId="LiveId" clId="{5226EBC6-AEF0-4673-9614-7398D1CD6D43}" dt="2025-12-16T07:14:05.746" v="25" actId="14100"/>
        <pc:sldMkLst>
          <pc:docMk/>
          <pc:sldMk cId="0" sldId="267"/>
        </pc:sldMkLst>
        <pc:picChg chg="add mod">
          <ac:chgData name="Pooja S D" userId="9351700fd5a0be97" providerId="LiveId" clId="{5226EBC6-AEF0-4673-9614-7398D1CD6D43}" dt="2025-12-16T07:14:05.746" v="25" actId="14100"/>
          <ac:picMkLst>
            <pc:docMk/>
            <pc:sldMk cId="0" sldId="267"/>
            <ac:picMk id="4" creationId="{A2F7BD2A-D774-AC3C-CC88-5131501FCCD1}"/>
          </ac:picMkLst>
        </pc:picChg>
      </pc:sldChg>
      <pc:sldChg chg="addSp delSp modSp mod ord">
        <pc:chgData name="Pooja S D" userId="9351700fd5a0be97" providerId="LiveId" clId="{5226EBC6-AEF0-4673-9614-7398D1CD6D43}" dt="2025-12-31T08:57:47.748" v="234" actId="22"/>
        <pc:sldMkLst>
          <pc:docMk/>
          <pc:sldMk cId="0" sldId="270"/>
        </pc:sldMkLst>
        <pc:picChg chg="add mod">
          <ac:chgData name="Pooja S D" userId="9351700fd5a0be97" providerId="LiveId" clId="{5226EBC6-AEF0-4673-9614-7398D1CD6D43}" dt="2025-12-16T07:14:46.359" v="33" actId="14100"/>
          <ac:picMkLst>
            <pc:docMk/>
            <pc:sldMk cId="0" sldId="270"/>
            <ac:picMk id="4" creationId="{F76F96DE-6E51-CC33-294E-2BE270B7F31D}"/>
          </ac:picMkLst>
        </pc:picChg>
        <pc:picChg chg="add del">
          <ac:chgData name="Pooja S D" userId="9351700fd5a0be97" providerId="LiveId" clId="{5226EBC6-AEF0-4673-9614-7398D1CD6D43}" dt="2025-12-31T08:57:47.748" v="234" actId="22"/>
          <ac:picMkLst>
            <pc:docMk/>
            <pc:sldMk cId="0" sldId="270"/>
            <ac:picMk id="5" creationId="{A7F87D8D-683A-E207-9F67-6487F3FD6E58}"/>
          </ac:picMkLst>
        </pc:picChg>
      </pc:sldChg>
      <pc:sldChg chg="addSp delSp modSp mod">
        <pc:chgData name="Pooja S D" userId="9351700fd5a0be97" providerId="LiveId" clId="{5226EBC6-AEF0-4673-9614-7398D1CD6D43}" dt="2025-12-31T08:59:19.004" v="262" actId="22"/>
        <pc:sldMkLst>
          <pc:docMk/>
          <pc:sldMk cId="0" sldId="271"/>
        </pc:sldMkLst>
        <pc:picChg chg="add mod">
          <ac:chgData name="Pooja S D" userId="9351700fd5a0be97" providerId="LiveId" clId="{5226EBC6-AEF0-4673-9614-7398D1CD6D43}" dt="2025-12-16T07:15:22.396" v="42" actId="14100"/>
          <ac:picMkLst>
            <pc:docMk/>
            <pc:sldMk cId="0" sldId="271"/>
            <ac:picMk id="4" creationId="{4F4ED680-4F6B-8B53-C28C-83F2E6105EDB}"/>
          </ac:picMkLst>
        </pc:picChg>
        <pc:picChg chg="add del mod">
          <ac:chgData name="Pooja S D" userId="9351700fd5a0be97" providerId="LiveId" clId="{5226EBC6-AEF0-4673-9614-7398D1CD6D43}" dt="2025-12-31T08:58:46.734" v="250" actId="22"/>
          <ac:picMkLst>
            <pc:docMk/>
            <pc:sldMk cId="0" sldId="271"/>
            <ac:picMk id="5" creationId="{69804827-35D6-82D6-1A12-084A595E93D9}"/>
          </ac:picMkLst>
        </pc:picChg>
        <pc:picChg chg="add del mod">
          <ac:chgData name="Pooja S D" userId="9351700fd5a0be97" providerId="LiveId" clId="{5226EBC6-AEF0-4673-9614-7398D1CD6D43}" dt="2025-12-31T08:59:19.004" v="262" actId="22"/>
          <ac:picMkLst>
            <pc:docMk/>
            <pc:sldMk cId="0" sldId="271"/>
            <ac:picMk id="7" creationId="{B34EE56A-0345-4BDB-F655-A2061D03DB47}"/>
          </ac:picMkLst>
        </pc:picChg>
        <pc:picChg chg="add mod">
          <ac:chgData name="Pooja S D" userId="9351700fd5a0be97" providerId="LiveId" clId="{5226EBC6-AEF0-4673-9614-7398D1CD6D43}" dt="2025-12-16T07:26:28.538" v="112" actId="1076"/>
          <ac:picMkLst>
            <pc:docMk/>
            <pc:sldMk cId="0" sldId="271"/>
            <ac:picMk id="8" creationId="{738DF61A-6177-6959-4468-6C0FDAB60F5E}"/>
          </ac:picMkLst>
        </pc:picChg>
        <pc:picChg chg="add mod">
          <ac:chgData name="Pooja S D" userId="9351700fd5a0be97" providerId="LiveId" clId="{5226EBC6-AEF0-4673-9614-7398D1CD6D43}" dt="2025-12-16T07:26:46.226" v="117" actId="1076"/>
          <ac:picMkLst>
            <pc:docMk/>
            <pc:sldMk cId="0" sldId="271"/>
            <ac:picMk id="9" creationId="{9C4C4F31-06B4-D41F-4090-A0C48C496CF1}"/>
          </ac:picMkLst>
        </pc:picChg>
        <pc:picChg chg="add mod">
          <ac:chgData name="Pooja S D" userId="9351700fd5a0be97" providerId="LiveId" clId="{5226EBC6-AEF0-4673-9614-7398D1CD6D43}" dt="2025-12-16T07:27:13.886" v="122" actId="14100"/>
          <ac:picMkLst>
            <pc:docMk/>
            <pc:sldMk cId="0" sldId="271"/>
            <ac:picMk id="11" creationId="{5AAB6C8B-381A-0C63-F9FF-A317D982D483}"/>
          </ac:picMkLst>
        </pc:picChg>
      </pc:sldChg>
      <pc:sldChg chg="addSp delSp modSp mod">
        <pc:chgData name="Pooja S D" userId="9351700fd5a0be97" providerId="LiveId" clId="{5226EBC6-AEF0-4673-9614-7398D1CD6D43}" dt="2025-12-16T07:16:45.289" v="55" actId="14100"/>
        <pc:sldMkLst>
          <pc:docMk/>
          <pc:sldMk cId="0" sldId="272"/>
        </pc:sldMkLst>
        <pc:picChg chg="add mod">
          <ac:chgData name="Pooja S D" userId="9351700fd5a0be97" providerId="LiveId" clId="{5226EBC6-AEF0-4673-9614-7398D1CD6D43}" dt="2025-12-16T07:16:06.177" v="46" actId="14100"/>
          <ac:picMkLst>
            <pc:docMk/>
            <pc:sldMk cId="0" sldId="272"/>
            <ac:picMk id="4" creationId="{95FCF604-3B81-C6D7-F936-82ABDA3DD48E}"/>
          </ac:picMkLst>
        </pc:picChg>
        <pc:picChg chg="add mod">
          <ac:chgData name="Pooja S D" userId="9351700fd5a0be97" providerId="LiveId" clId="{5226EBC6-AEF0-4673-9614-7398D1CD6D43}" dt="2025-12-16T07:16:12.942" v="48" actId="1076"/>
          <ac:picMkLst>
            <pc:docMk/>
            <pc:sldMk cId="0" sldId="272"/>
            <ac:picMk id="6" creationId="{08E622E2-30BE-CBF4-7189-5C58FD9BAB4B}"/>
          </ac:picMkLst>
        </pc:picChg>
        <pc:picChg chg="add mod">
          <ac:chgData name="Pooja S D" userId="9351700fd5a0be97" providerId="LiveId" clId="{5226EBC6-AEF0-4673-9614-7398D1CD6D43}" dt="2025-12-16T07:16:45.289" v="55" actId="14100"/>
          <ac:picMkLst>
            <pc:docMk/>
            <pc:sldMk cId="0" sldId="272"/>
            <ac:picMk id="10" creationId="{849627EC-1F1C-F3D7-8F7E-E77A78875052}"/>
          </ac:picMkLst>
        </pc:picChg>
      </pc:sldChg>
      <pc:sldChg chg="addSp modSp mod">
        <pc:chgData name="Pooja S D" userId="9351700fd5a0be97" providerId="LiveId" clId="{5226EBC6-AEF0-4673-9614-7398D1CD6D43}" dt="2025-12-31T08:53:29.437" v="229" actId="1076"/>
        <pc:sldMkLst>
          <pc:docMk/>
          <pc:sldMk cId="0" sldId="274"/>
        </pc:sldMkLst>
        <pc:spChg chg="add mod">
          <ac:chgData name="Pooja S D" userId="9351700fd5a0be97" providerId="LiveId" clId="{5226EBC6-AEF0-4673-9614-7398D1CD6D43}" dt="2025-12-31T08:53:29.437" v="229" actId="1076"/>
          <ac:spMkLst>
            <pc:docMk/>
            <pc:sldMk cId="0" sldId="274"/>
            <ac:spMk id="11" creationId="{64A4EE39-1DA0-E989-26EF-68BF5E0FF409}"/>
          </ac:spMkLst>
        </pc:spChg>
        <pc:picChg chg="add mod">
          <ac:chgData name="Pooja S D" userId="9351700fd5a0be97" providerId="LiveId" clId="{5226EBC6-AEF0-4673-9614-7398D1CD6D43}" dt="2025-12-31T08:51:07.421" v="185" actId="14100"/>
          <ac:picMkLst>
            <pc:docMk/>
            <pc:sldMk cId="0" sldId="274"/>
            <ac:picMk id="8" creationId="{D9049E18-6531-BB73-575C-7562703D04AB}"/>
          </ac:picMkLst>
        </pc:picChg>
        <pc:picChg chg="add mod">
          <ac:chgData name="Pooja S D" userId="9351700fd5a0be97" providerId="LiveId" clId="{5226EBC6-AEF0-4673-9614-7398D1CD6D43}" dt="2025-12-31T08:51:21.406" v="191" actId="14100"/>
          <ac:picMkLst>
            <pc:docMk/>
            <pc:sldMk cId="0" sldId="274"/>
            <ac:picMk id="10" creationId="{043A7EBE-29B3-DC3B-82BB-8644271916E6}"/>
          </ac:picMkLst>
        </pc:picChg>
      </pc:sldChg>
      <pc:sldChg chg="addSp modSp new mod ord">
        <pc:chgData name="Pooja S D" userId="9351700fd5a0be97" providerId="LiveId" clId="{5226EBC6-AEF0-4673-9614-7398D1CD6D43}" dt="2025-12-31T08:58:06.486" v="240" actId="14100"/>
        <pc:sldMkLst>
          <pc:docMk/>
          <pc:sldMk cId="626790960" sldId="275"/>
        </pc:sldMkLst>
        <pc:picChg chg="add mod">
          <ac:chgData name="Pooja S D" userId="9351700fd5a0be97" providerId="LiveId" clId="{5226EBC6-AEF0-4673-9614-7398D1CD6D43}" dt="2025-12-31T08:58:06.486" v="240" actId="14100"/>
          <ac:picMkLst>
            <pc:docMk/>
            <pc:sldMk cId="626790960" sldId="275"/>
            <ac:picMk id="3" creationId="{2A4DCF45-11C1-FE16-481E-76B8BDE281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55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0-b2f2-8e16-8000-000007e090f4.png?kimi-sig=c2cXL3n_9-brbsHsSrKPJCLvThMbT8FqL1WZrb8boX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D14B2-D2A7-03AC-69E1-4192979A0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81" y="8909719"/>
            <a:ext cx="15892301" cy="75258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79F5DC-4EB4-2480-EC33-E58F078A7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33187"/>
              </p:ext>
            </p:extLst>
          </p:nvPr>
        </p:nvGraphicFramePr>
        <p:xfrm>
          <a:off x="5832764" y="7693890"/>
          <a:ext cx="6179127" cy="2419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089">
                  <a:extLst>
                    <a:ext uri="{9D8B030D-6E8A-4147-A177-3AD203B41FA5}">
                      <a16:colId xmlns:a16="http://schemas.microsoft.com/office/drawing/2014/main" val="303299456"/>
                    </a:ext>
                  </a:extLst>
                </a:gridCol>
                <a:gridCol w="3872038">
                  <a:extLst>
                    <a:ext uri="{9D8B030D-6E8A-4147-A177-3AD203B41FA5}">
                      <a16:colId xmlns:a16="http://schemas.microsoft.com/office/drawing/2014/main" val="1028040217"/>
                    </a:ext>
                  </a:extLst>
                </a:gridCol>
              </a:tblGrid>
              <a:tr h="4839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492213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2SD22CS130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POOJA S DODDAGOUDAR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1674194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2SD23CS400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AMBIKA T CHAVAN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8798696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2SD23CS407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PUNARVASU SHETAKE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8845905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2SD23CS409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SMITAL S KAGINKAR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307951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97B4987-E393-F7B7-DBC9-8F3707C0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2158" y="6543964"/>
            <a:ext cx="3065842" cy="37430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99-c022-85a3-8000-0000a94c64ec.png?kimi-sig=KWQQBcp4Zil3ggtd6v5VggErj9iY48zsHjvX3KsYP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B3957D-EADB-A5FB-90B9-D8299C401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386" y="637685"/>
            <a:ext cx="8049577" cy="1107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B2F01B-8C94-1664-712F-6D7854AE9F29}"/>
              </a:ext>
            </a:extLst>
          </p:cNvPr>
          <p:cNvSpPr txBox="1"/>
          <p:nvPr/>
        </p:nvSpPr>
        <p:spPr>
          <a:xfrm>
            <a:off x="6163806" y="1011382"/>
            <a:ext cx="5918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Project Flow</a:t>
            </a:r>
            <a:endParaRPr lang="en-IN" sz="7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98-ac52-8fcd-8000-0000a28c6c10.png?kimi-sig=yFpc09-YnmFRc3u_3fsYcFhjPj_MPWYHLTNARvt6t4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2BD630-BF8A-A925-96BF-493E406D2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940" y="9748333"/>
            <a:ext cx="4661059" cy="51442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a8-5a32-865d-8000-000094aeed48.png?kimi-sig=S93OFKShvT9ec7Su5YfnnqmE-CQrVmFQ_YppCbxRIw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F7BD2A-D774-AC3C-CC88-5131501FC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688" y="9670473"/>
            <a:ext cx="4334480" cy="61652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a6-fdf2-8e18-8000-000028b3e7c4.png?kimi-sig=teDL8qrO82CBpy_kAgn2SXq6giGx2qPYb8qKetdJ-H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DCF45-11C1-FE16-481E-76B8BDE2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313651"/>
            <a:ext cx="18281026" cy="96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9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a5-6f42-8a36-8000-000034225da9.png?kimi-sig=Lc9v0tiuNiJdjxPQTaujmg3ZPTxZmhpQVf32fIoo5H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ED680-4F6B-8B53-C28C-83F2E6105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977" y="8908473"/>
            <a:ext cx="9496295" cy="775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DF61A-6177-6959-4468-6C0FDAB60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64" y="1969874"/>
            <a:ext cx="11333018" cy="1992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C4F31-06B4-D41F-4090-A0C48C49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7" y="9060873"/>
            <a:ext cx="9496295" cy="775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AB6C8B-381A-0C63-F9FF-A317D982D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2506" y="1969874"/>
            <a:ext cx="4736293" cy="199252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a4-e162-8a2d-8000-00006ae1f7e8.png?kimi-sig=SCbyiQUwAtidNoj0xOwtSfaHRLA_GKdFs_RrSpxYY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FCF604-3B81-C6D7-F936-82ABDA3DD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853" y="2278568"/>
            <a:ext cx="2313402" cy="1171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622E2-30BE-CBF4-7189-5C58FD9B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762" y="2430465"/>
            <a:ext cx="1800476" cy="1019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9627EC-1F1C-F3D7-8F7E-E77A78875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6659" y="2392359"/>
            <a:ext cx="1800476" cy="10955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d6-14b2-8e61-8000-0000c6bd25f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700" y="3987800"/>
            <a:ext cx="10425113" cy="14372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300" b="1" dirty="0">
                <a:solidFill>
                  <a:srgbClr val="04040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562600" y="5664200"/>
            <a:ext cx="8326438" cy="7092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600" b="1" dirty="0">
                <a:solidFill>
                  <a:srgbClr val="0A0A0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Questions &amp; Discussion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16000" y="9702800"/>
            <a:ext cx="12060238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D2D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Department ofComputer Science &amp; Engineering,S.D.M.College of Engineering &amp; Technology,Dharwad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312900" y="9702800"/>
            <a:ext cx="3495675" cy="3222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00" dirty="0">
                <a:solidFill>
                  <a:srgbClr val="2020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MajorProject-I|2025-26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49E18-6531-BB73-575C-7562703D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624" y="3302142"/>
            <a:ext cx="7592376" cy="3652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3A7EBE-29B3-DC3B-82BB-864427191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016000" y="9702800"/>
            <a:ext cx="16256000" cy="522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4EE39-1DA0-E989-26EF-68BF5E0FF409}"/>
              </a:ext>
            </a:extLst>
          </p:cNvPr>
          <p:cNvSpPr txBox="1"/>
          <p:nvPr/>
        </p:nvSpPr>
        <p:spPr>
          <a:xfrm>
            <a:off x="3796145" y="3987800"/>
            <a:ext cx="106957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1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a5-bb32-89ee-8000-00008b15d02b.png?kimi-sig=DfL3h2OztvOxceA92gidd1_G36-NiTr1IyyoEcKx-k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F96DE-6E51-CC33-294E-2BE270B7F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5" y="2766543"/>
            <a:ext cx="15137692" cy="51305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c-bc72-826f-8000-00005e06d766.png?kimi-sig=9g-8JmnwL8FFY8z6dLbwovhUwSP4_sgx4Gyv7dPVAV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e-fd32-83a4-8000-00009712a75f.png?kimi-sig=QdqVisgILI3M6M2cLZ1xpiehHwIzl1MHj9gJ5zSOCU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E718C-3648-F009-8076-5681B0B3D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99" y="9534420"/>
            <a:ext cx="15573646" cy="7525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f-01a2-8a1d-8000-00002034dadc.png?kimi-sig=A3I3XVT2qIUA56CT2CaLcVOU-lLjjj-gEU7tPlrTg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e-a642-818f-8000-0000b69af33a.png?kimi-sig=Rz9mebUw9W2djf9H63ZKOGH1ulIGUS5bZT8JjZYjMp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8b-1432-8557-8000-0000307edb6e.png?kimi-sig=fFoPL-ToKN7KVGd70VyxgwHcbGQg6B5qQJ4i_2Wnl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9a-9412-89d4-8000-000077052e59.png?kimi-sig=TPHD4mt4DpWwaWYsbg6ndhzfxsTqCpNK6_2z26LRIW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98-f982-8887-8000-00000870f076.png?kimi-sig=UCzMVblXo3JSjiTV2TTzftZPzLRN3UV4VIOlnHkHEv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C752D-D834-2F16-C557-A97ADB55D2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36" y="1759527"/>
            <a:ext cx="14893637" cy="838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25e98-c122-81c1-8000-0000f2fa79eb.png?kimi-sig=f_9Yw8eaKv9WiB2nrJYN0Ts4Wbe0MRtN1dzl5rR9BG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342C93-BD0A-C5CC-7967-CC894958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5" y="9047017"/>
            <a:ext cx="17088585" cy="10945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65</Words>
  <Application>Microsoft Office PowerPoint</Application>
  <PresentationFormat>Custom</PresentationFormat>
  <Paragraphs>33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MiSans</vt:lpstr>
      <vt:lpstr>Arial</vt:lpstr>
      <vt:lpstr>Microsoft YaHei UI</vt:lpstr>
      <vt:lpstr>Times New Roman</vt:lpstr>
      <vt:lpstr>Calibri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Agents for Academic Project Management</dc:title>
  <dc:subject>AI Agents for Academic Project Management</dc:subject>
  <dc:creator>Kimi</dc:creator>
  <cp:lastModifiedBy>Pooja S D</cp:lastModifiedBy>
  <cp:revision>1</cp:revision>
  <dcterms:created xsi:type="dcterms:W3CDTF">2025-12-16T07:10:33Z</dcterms:created>
  <dcterms:modified xsi:type="dcterms:W3CDTF">2025-12-31T08:59:26Z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Agents for Academic Project Management","ContentProducer":"001191110108MACG2KBH8F10000","ProduceID":"d50fvkmfaja7io99ue3g","ReservedCode1":"","ContentPropagator":"001191110108MACG2KBH8F20000","PropagateID":"d50fvkmfaja7io99ue3g","ReservedCode2":""}</vt:lpwstr>
  </property>
</Properties>
</file>